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5" autoAdjust="0"/>
    <p:restoredTop sz="54233" autoAdjust="0"/>
  </p:normalViewPr>
  <p:slideViewPr>
    <p:cSldViewPr snapToGrid="0">
      <p:cViewPr>
        <p:scale>
          <a:sx n="79" d="100"/>
          <a:sy n="79" d="100"/>
        </p:scale>
        <p:origin x="-365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BF7C8D-0782-4716-AAE9-BA016F640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4767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4831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552FAC-FF35-41F0-B579-1CF35C3C27C1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649166E-E747-4D86-87B4-3CDDB583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6032-0E8B-44C0-AEB4-3602686F6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EF573-8C5E-4640-9FCB-FD049A9C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878C2-B954-426B-99A9-C0134FB20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565845-1DC9-4323-98FF-B51E0CA06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2795A-0AEB-409D-AAC7-B9B87349A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0D670-B362-43E7-A594-7675AB399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D77AD4-09AA-44BD-9DF0-291DDA45B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DD47-B452-4771-A625-B96301B41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81A8B3-37CA-48C9-B357-772F205EC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2E8FC1-ADC2-4EED-BF04-051C33EF0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C4ACDC4-72D7-46CF-B4CC-F08C53A1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66499317"/>
              </p:ext>
            </p:extLst>
          </p:nvPr>
        </p:nvGraphicFramePr>
        <p:xfrm>
          <a:off x="127000" y="122238"/>
          <a:ext cx="8902700" cy="945933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377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 half year 2017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Louisiana, Missouri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(Neck Fracture – Fall From Height)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47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Group 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8255602"/>
              </p:ext>
            </p:extLst>
          </p:nvPr>
        </p:nvGraphicFramePr>
        <p:xfrm>
          <a:off x="123825" y="1121193"/>
          <a:ext cx="8911891" cy="4709664"/>
        </p:xfrm>
        <a:graphic>
          <a:graphicData uri="http://schemas.openxmlformats.org/drawingml/2006/table">
            <a:tbl>
              <a:tblPr/>
              <a:tblGrid>
                <a:gridCol w="4508800"/>
                <a:gridCol w="4403091"/>
              </a:tblGrid>
              <a:tr h="328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No photo available.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70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</a:t>
                      </a:r>
                      <a:r>
                        <a:rPr lang="en-US" sz="1800" baseline="0" dirty="0" smtClean="0"/>
                        <a:t> em</a:t>
                      </a:r>
                      <a:r>
                        <a:rPr lang="en-US" sz="1800" dirty="0" smtClean="0"/>
                        <a:t>ployee fell about 9 </a:t>
                      </a:r>
                      <a:r>
                        <a:rPr lang="en-US" sz="1800" dirty="0" err="1" smtClean="0"/>
                        <a:t>ft</a:t>
                      </a:r>
                      <a:r>
                        <a:rPr lang="en-US" sz="1800" baseline="0" dirty="0" smtClean="0"/>
                        <a:t> (3 m) to the ground </a:t>
                      </a:r>
                      <a:r>
                        <a:rPr lang="en-US" sz="1800" dirty="0" smtClean="0"/>
                        <a:t>while chipping foundation from the bottom of an engine and struck his head. </a:t>
                      </a: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770221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800" dirty="0" err="1" smtClean="0"/>
                        <a:t>Lack</a:t>
                      </a:r>
                      <a:r>
                        <a:rPr lang="es-ES" sz="1800" dirty="0" smtClean="0"/>
                        <a:t> of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recognition of the associated hazards present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HIRA completed before starting work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Inadequate use of personal protective equipment.</a:t>
                      </a:r>
                      <a:endParaRPr lang="es-ES" sz="1800" dirty="0" smtClean="0"/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The employee received emergency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medical treatment.</a:t>
                      </a:r>
                      <a:endParaRPr lang="es-MX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Work was stopped until the incident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was investigated.</a:t>
                      </a:r>
                      <a:endParaRPr lang="es-MX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Incident investigation still in progress.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8342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107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2018-03-04T17:17:30Z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-1341343339</vt:i4>
  </property>
  <property fmtid="{D5CDD505-2E9C-101B-9397-08002B2CF9AE}" pid="3" name="_NewReviewCycle">
    <vt:lpwstr/>
  </property>
  <property fmtid="{D5CDD505-2E9C-101B-9397-08002B2CF9AE}" pid="4" name="_EmailSubject">
    <vt:lpwstr>ICAAMC - Health &amp; Safety Forum  - request to report HS&amp;E  Lost Time Incidents </vt:lpwstr>
  </property>
  <property fmtid="{D5CDD505-2E9C-101B-9397-08002B2CF9AE}" pid="5" name="_AuthorEmail">
    <vt:lpwstr>jean.edwards@siemens.com</vt:lpwstr>
  </property>
  <property fmtid="{D5CDD505-2E9C-101B-9397-08002B2CF9AE}" pid="6" name="_AuthorEmailDisplayName">
    <vt:lpwstr>Edwards, Jean (PG DR GO EHS STR)</vt:lpwstr>
  </property>
</Properties>
</file>